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756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189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563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683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282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281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59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88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020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461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212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867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7280" y="202980"/>
            <a:ext cx="101498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Адрес местонахождения транспортного средства: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Щербинка, ул. Парковая, возле д. 2Г.  Марка ТС: ФОЛЬКСВАГЕН ПАССАТ, ГРЗ: б/н, Цвет: рубиново-красный.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 просим принять необходимые меры по приведению брошенного, в том числе разукомплектованного транспортного средства (далее - БРТС) в состояние, не позволяющее идентифицировать его как брошенное, в том числе разукомплектованное, или переместить его в место, позволяющее хранить ТС без создания помех в организации </a:t>
            </a:r>
            <a:r>
              <a:rPr lang="ru-RU" sz="1200" dirty="0" err="1" smtClean="0"/>
              <a:t>благоустройства</a:t>
            </a:r>
            <a:r>
              <a:rPr lang="ru-RU" sz="1200" dirty="0" smtClean="0"/>
              <a:t> территории города Москвы. В случае непринятия мер БРТС будет принудительно перемещено на специализированную стоянку на временное хранение по адресу: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Вороново, с. </a:t>
            </a:r>
            <a:r>
              <a:rPr lang="ru-RU" sz="1200" dirty="0" err="1" smtClean="0"/>
              <a:t>Клёново</a:t>
            </a:r>
            <a:r>
              <a:rPr lang="ru-RU" sz="1200" dirty="0" smtClean="0"/>
              <a:t>, ул. Школьная, вблизи дома № 1. Возврат БРТС осуществляется в течении трёх месяцев со дня перемещения по письменному заявлению автовладельца, с предъявлением документов удостоверяющих личность владельца, ПТС, свидетельства о регистрации ТС. Плата за перемещение и хранение БРТС не взимается. </a:t>
            </a:r>
            <a:r>
              <a:rPr lang="ru-RU" sz="1200" smtClean="0"/>
              <a:t>По истечении трёх месяцев хранения на специализированной стоянке будет рассмотрен вопрос в судебном порядке об утилизации невостребованного автомобиля.</a:t>
            </a:r>
            <a:endParaRPr lang="ru-RU" sz="1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195" y="3233651"/>
            <a:ext cx="3247384" cy="22606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8114" y="3233652"/>
            <a:ext cx="3407698" cy="225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502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93717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226</Words>
  <Application>Microsoft Office PowerPoint</Application>
  <PresentationFormat>Широкоэкранный</PresentationFormat>
  <Paragraphs>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2</cp:revision>
  <dcterms:created xsi:type="dcterms:W3CDTF">2025-05-05T06:04:36Z</dcterms:created>
  <dcterms:modified xsi:type="dcterms:W3CDTF">2025-05-05T06:07:06Z</dcterms:modified>
</cp:coreProperties>
</file>